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77" r:id="rId2"/>
    <p:sldId id="273" r:id="rId3"/>
    <p:sldId id="267" r:id="rId4"/>
    <p:sldId id="268" r:id="rId5"/>
    <p:sldId id="270" r:id="rId6"/>
    <p:sldId id="279" r:id="rId7"/>
    <p:sldId id="278" r:id="rId8"/>
    <p:sldId id="281" r:id="rId9"/>
    <p:sldId id="283" r:id="rId10"/>
    <p:sldId id="269" r:id="rId11"/>
    <p:sldId id="272" r:id="rId12"/>
    <p:sldId id="284" r:id="rId13"/>
  </p:sldIdLst>
  <p:sldSz cx="12192000" cy="6858000"/>
  <p:notesSz cx="6858000" cy="9144000"/>
  <p:defaultTextStyle>
    <a:defPPr rtl="0"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无标题节" id="{007369D5-664C-4FB5-BE3E-5FD1D326B775}">
          <p14:sldIdLst>
            <p14:sldId id="277"/>
            <p14:sldId id="273"/>
            <p14:sldId id="267"/>
            <p14:sldId id="268"/>
            <p14:sldId id="270"/>
            <p14:sldId id="279"/>
            <p14:sldId id="278"/>
            <p14:sldId id="281"/>
            <p14:sldId id="283"/>
            <p14:sldId id="269"/>
            <p14:sldId id="272"/>
            <p14:sldId id="284"/>
          </p14:sldIdLst>
        </p14:section>
      </p14:sectionLst>
    </p:ext>
    <p:ext uri="{EFAFB233-063F-42B5-8137-9DF3F51BA10A}">
      <p15:sldGuideLst xmlns:p15="http://schemas.microsoft.com/office/powerpoint/2012/main">
        <p15:guide id="1" pos="3840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B301B821-A1FF-4177-AEE7-76D212191A09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14" autoAdjust="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>
        <p:guide pos="3840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7" d="100"/>
          <a:sy n="87" d="100"/>
        </p:scale>
        <p:origin x="38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2F78FAF-B2D2-4A42-862C-06D91179A19C}" type="datetime2">
              <a:rPr lang="zh-CN" altLang="en-US" smtClean="0">
                <a:latin typeface="宋体" panose="02010600030101010101" pitchFamily="2" charset="-122"/>
                <a:ea typeface="宋体" panose="02010600030101010101" pitchFamily="2" charset="-122"/>
              </a:rPr>
              <a:pPr rtl="0"/>
              <a:t>2020年8月22日</a:t>
            </a:fld>
            <a:endParaRPr 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CN" altLang="en-US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2840BD58-3BFF-4EAF-BB8B-AC67FE801E47}" type="slidenum">
              <a:rPr lang="en-US" smtClean="0">
                <a:latin typeface="宋体" panose="02010600030101010101" pitchFamily="2" charset="-122"/>
                <a:ea typeface="宋体" panose="02010600030101010101" pitchFamily="2" charset="-122"/>
              </a:rPr>
              <a:pPr rtl="0"/>
              <a:t>‹#›</a:t>
            </a:fld>
            <a:endParaRPr 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1059436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4DCD32D8-4BE0-4A64-9414-2031F4B4B014}" type="datetime2">
              <a:rPr lang="zh-CN" altLang="en-US" smtClean="0"/>
              <a:pPr/>
              <a:t>2020年8月22日</a:t>
            </a:fld>
            <a:endParaRPr 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0861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endParaRPr lang="zh-CN" altLang="en-US" noProof="0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68322CDD-9D6C-4F63-9EC2-64822662410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26550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宋体" panose="02010600030101010101" pitchFamily="2" charset="-122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altLang="zh-CN" smtClean="0"/>
              <a:pPr/>
              <a:t>1</a:t>
            </a:fld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6769560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7428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0896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375501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340261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8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10</a:t>
            </a:fld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8322CDD-9D6C-4F63-9EC2-648226624108}" type="slidenum">
              <a:rPr lang="en-US" smtClean="0"/>
              <a:t>11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066800" y="2606040"/>
            <a:ext cx="10058400" cy="2743200"/>
          </a:xfrm>
        </p:spPr>
        <p:txBody>
          <a:bodyPr rtlCol="0" anchor="b">
            <a:normAutofit/>
          </a:bodyPr>
          <a:lstStyle>
            <a:lvl1pPr algn="l">
              <a:lnSpc>
                <a:spcPct val="100000"/>
              </a:lnSpc>
              <a:defRPr sz="6800">
                <a:solidFill>
                  <a:schemeClr val="tx1"/>
                </a:solidFill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066800" y="5360437"/>
            <a:ext cx="10058400" cy="365760"/>
          </a:xfrm>
        </p:spPr>
        <p:txBody>
          <a:bodyPr rtlCol="0">
            <a:normAutofit/>
          </a:bodyPr>
          <a:lstStyle>
            <a:lvl1pPr marL="0" indent="0" algn="l">
              <a:spcBef>
                <a:spcPts val="0"/>
              </a:spcBef>
              <a:buNone/>
              <a:defRPr sz="2000" b="1" cap="all" baseline="0">
                <a:solidFill>
                  <a:schemeClr val="accent1">
                    <a:lumMod val="75000"/>
                  </a:schemeClr>
                </a:solidFill>
                <a:effectLst/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CN" altLang="en-US" noProof="0"/>
              <a:t>单击此处编辑母版副标题样式</a:t>
            </a:r>
            <a:endParaRPr lang="zh-CN" altLang="en-US" noProof="0" dirty="0"/>
          </a:p>
        </p:txBody>
      </p:sp>
      <p:sp>
        <p:nvSpPr>
          <p:cNvPr id="8" name="长方形 7"/>
          <p:cNvSpPr/>
          <p:nvPr userDrawn="1"/>
        </p:nvSpPr>
        <p:spPr>
          <a:xfrm>
            <a:off x="0" y="5888736"/>
            <a:ext cx="12192000" cy="109728"/>
          </a:xfrm>
          <a:prstGeom prst="rect">
            <a:avLst/>
          </a:prstGeom>
          <a:ln>
            <a:noFill/>
          </a:ln>
          <a:effectLst>
            <a:outerShdw blurRad="25400" dist="25400" dir="54000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88627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5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8B583F57-A983-4F88-85E7-EE9CC88A76F6}" type="datetime2">
              <a:rPr lang="zh-CN" altLang="en-US" smtClean="0"/>
              <a:pPr/>
              <a:t>2020年8月22日</a:t>
            </a:fld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1542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垂直标题 1"/>
          <p:cNvSpPr>
            <a:spLocks noGrp="1"/>
          </p:cNvSpPr>
          <p:nvPr>
            <p:ph type="title" orient="vert"/>
          </p:nvPr>
        </p:nvSpPr>
        <p:spPr>
          <a:xfrm>
            <a:off x="9525000" y="382230"/>
            <a:ext cx="1371600" cy="5561369"/>
          </a:xfrm>
        </p:spPr>
        <p:txBody>
          <a:bodyPr vert="eaVert" rtlCol="0"/>
          <a:lstStyle/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垂直文本占位符 2"/>
          <p:cNvSpPr>
            <a:spLocks noGrp="1"/>
          </p:cNvSpPr>
          <p:nvPr>
            <p:ph type="body" orient="vert" idx="1"/>
          </p:nvPr>
        </p:nvSpPr>
        <p:spPr>
          <a:xfrm>
            <a:off x="1295400" y="382230"/>
            <a:ext cx="7863840" cy="5561370"/>
          </a:xfrm>
        </p:spPr>
        <p:txBody>
          <a:bodyPr vert="eaVert" rtlCol="0"/>
          <a:lstStyle/>
          <a:p>
            <a:pPr lvl="0" rtl="0"/>
            <a:r>
              <a:rPr lang="zh-CN" altLang="en-US" noProof="0"/>
              <a:t>单击此处编辑母版文本样式</a:t>
            </a:r>
          </a:p>
          <a:p>
            <a:pPr lvl="1" rtl="0"/>
            <a:r>
              <a:rPr lang="zh-CN" altLang="en-US" noProof="0"/>
              <a:t>二级</a:t>
            </a:r>
          </a:p>
          <a:p>
            <a:pPr lvl="2" rtl="0"/>
            <a:r>
              <a:rPr lang="zh-CN" altLang="en-US" noProof="0"/>
              <a:t>三级</a:t>
            </a:r>
          </a:p>
          <a:p>
            <a:pPr lvl="3" rtl="0"/>
            <a:r>
              <a:rPr lang="zh-CN" altLang="en-US" noProof="0"/>
              <a:t>四级</a:t>
            </a:r>
          </a:p>
          <a:p>
            <a:pPr lvl="4" rtl="0"/>
            <a:r>
              <a:rPr lang="zh-CN" altLang="en-US" noProof="0"/>
              <a:t>五级</a:t>
            </a:r>
            <a:endParaRPr lang="zh-CN" altLang="en-US" noProof="0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/>
            </a:lvl1pPr>
          </a:lstStyle>
          <a:p>
            <a:fld id="{0769E165-F7A3-4213-B850-1491F5C5FE64}" type="datetime2">
              <a:rPr lang="zh-CN" altLang="en-US" smtClean="0"/>
              <a:pPr/>
              <a:t>2020年8月22日</a:t>
            </a:fld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46350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E5CD19-B73D-4069-8995-F5FCF447FFD9}" type="datetime2">
              <a:rPr lang="zh-CN" altLang="en-US" smtClean="0"/>
              <a:pPr rtl="0"/>
              <a:t>2020年8月22日</a:t>
            </a:fld>
            <a:endParaRPr lang="en-US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444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066800" y="1565829"/>
            <a:ext cx="5943600" cy="4114800"/>
          </a:xfrm>
        </p:spPr>
        <p:txBody>
          <a:bodyPr rtlCol="0" anchor="b">
            <a:normAutofit/>
          </a:bodyPr>
          <a:lstStyle>
            <a:lvl1pPr>
              <a:lnSpc>
                <a:spcPct val="100000"/>
              </a:lnSpc>
              <a:defRPr sz="5400">
                <a:effectLst>
                  <a:outerShdw blurRad="38100" dist="25400" dir="18900000" algn="bl" rotWithShape="0">
                    <a:schemeClr val="bg1">
                      <a:alpha val="80000"/>
                    </a:schemeClr>
                  </a:outerShdw>
                </a:effectLst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066801" y="5682343"/>
            <a:ext cx="5943600" cy="410547"/>
          </a:xfrm>
        </p:spPr>
        <p:txBody>
          <a:bodyPr rtlCol="0">
            <a:normAutofit/>
          </a:bodyPr>
          <a:lstStyle>
            <a:lvl1pPr marL="0" indent="0">
              <a:spcBef>
                <a:spcPts val="0"/>
              </a:spcBef>
              <a:buNone/>
              <a:defRPr sz="2200" b="1" cap="all" baseline="0"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57200" indent="0">
              <a:buNone/>
              <a:defRPr sz="2000"/>
            </a:lvl2pPr>
            <a:lvl3pPr marL="914400" indent="0">
              <a:buNone/>
              <a:defRPr sz="18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9" name="长方形 8"/>
          <p:cNvSpPr/>
          <p:nvPr userDrawn="1"/>
        </p:nvSpPr>
        <p:spPr>
          <a:xfrm>
            <a:off x="7707084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1948" y="283"/>
            <a:ext cx="4427508" cy="6856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67780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1295400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199" y="1825625"/>
            <a:ext cx="4724400" cy="4117975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B2C8FB6-8CCE-4BBF-9583-BB29A5982EDB}" type="datetime2">
              <a:rPr lang="zh-CN" altLang="en-US" smtClean="0"/>
              <a:pPr rtl="0"/>
              <a:t>2020年8月22日</a:t>
            </a:fld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altLang="zh-CN" noProof="0" smtClean="0"/>
              <a:pPr rtl="0"/>
              <a:t>‹#›</a:t>
            </a:fld>
            <a:endParaRPr lang="zh-CN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044567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95400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67628" y="1828800"/>
            <a:ext cx="4727448" cy="641350"/>
          </a:xfrm>
        </p:spPr>
        <p:txBody>
          <a:bodyPr rtlCol="0" anchor="ctr">
            <a:normAutofit/>
          </a:bodyPr>
          <a:lstStyle>
            <a:lvl1pPr marL="0" indent="0">
              <a:spcBef>
                <a:spcPts val="0"/>
              </a:spcBef>
              <a:buNone/>
              <a:defRPr sz="2000" b="1" cap="all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69152" y="2470151"/>
            <a:ext cx="4727448" cy="3473450"/>
          </a:xfrm>
        </p:spPr>
        <p:txBody>
          <a:bodyPr rtlCol="0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A48A3AC-D68C-4A54-9C41-1C3AABE12BC6}" type="datetime2">
              <a:rPr lang="zh-CN" altLang="en-US" smtClean="0"/>
              <a:pPr rtl="0"/>
              <a:t>2020年8月22日</a:t>
            </a:fld>
            <a:endParaRPr lang="en-US" dirty="0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79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单击此处编辑母版标题样式</a:t>
            </a:r>
            <a:endParaRPr lang="zh-CN" dirty="0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705CB76-DCD9-4F16-BB98-8F8FEE676DB3}" type="datetime2">
              <a:rPr lang="zh-CN" altLang="en-US" smtClean="0"/>
              <a:pPr rtl="0"/>
              <a:t>2020年8月22日</a:t>
            </a:fld>
            <a:endParaRPr lang="en-US" dirty="0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8976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zh-CN"/>
              <a:t>添加页脚</a:t>
            </a:r>
          </a:p>
        </p:txBody>
      </p:sp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967CAAF-199A-4B5C-9ACC-5E69D3677440}" type="datetime2">
              <a:rPr lang="zh-CN" altLang="en-US" smtClean="0"/>
              <a:pPr rtl="0"/>
              <a:t>2020年8月22日</a:t>
            </a:fld>
            <a:endParaRPr lang="en-US" dirty="0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en-US" smtClean="0"/>
              <a:pPr rtl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681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带标题的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9601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90302" y="685800"/>
            <a:ext cx="6126480" cy="5486400"/>
          </a:xfrm>
        </p:spPr>
        <p:txBody>
          <a:bodyPr rtlCol="0">
            <a:normAutofit/>
          </a:bodyPr>
          <a:lstStyle>
            <a:lvl1pPr>
              <a:defRPr sz="2000"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>
              <a:defRPr sz="1800">
                <a:latin typeface="宋体" panose="02010600030101010101" pitchFamily="2" charset="-122"/>
                <a:ea typeface="宋体" panose="02010600030101010101" pitchFamily="2" charset="-122"/>
              </a:defRPr>
            </a:lvl2pPr>
            <a:lvl3pPr>
              <a:defRPr sz="1600">
                <a:latin typeface="宋体" panose="02010600030101010101" pitchFamily="2" charset="-122"/>
                <a:ea typeface="宋体" panose="02010600030101010101" pitchFamily="2" charset="-122"/>
              </a:defRPr>
            </a:lvl3pPr>
            <a:lvl4pPr>
              <a:defRPr sz="1400">
                <a:latin typeface="宋体" panose="02010600030101010101" pitchFamily="2" charset="-122"/>
                <a:ea typeface="宋体" panose="02010600030101010101" pitchFamily="2" charset="-122"/>
              </a:defRPr>
            </a:lvl4pPr>
            <a:lvl5pPr>
              <a:defRPr sz="1400">
                <a:latin typeface="宋体" panose="02010600030101010101" pitchFamily="2" charset="-122"/>
                <a:ea typeface="宋体" panose="02010600030101010101" pitchFamily="2" charset="-122"/>
              </a:defRPr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  <a:p>
            <a:pPr lvl="1" rtl="0"/>
            <a:r>
              <a:rPr lang="zh-CN" altLang="en-US"/>
              <a:t>二级</a:t>
            </a:r>
          </a:p>
          <a:p>
            <a:pPr lvl="2" rtl="0"/>
            <a:r>
              <a:rPr lang="zh-CN" altLang="en-US"/>
              <a:t>三级</a:t>
            </a:r>
          </a:p>
          <a:p>
            <a:pPr lvl="3" rtl="0"/>
            <a:r>
              <a:rPr lang="zh-CN" altLang="en-US"/>
              <a:t>四级</a:t>
            </a:r>
          </a:p>
          <a:p>
            <a:pPr lvl="4" rtl="0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/>
              <a:t>单击此处编辑母版文本样式</a:t>
            </a:r>
          </a:p>
        </p:txBody>
      </p:sp>
      <p:sp>
        <p:nvSpPr>
          <p:cNvPr id="10" name="长方形 9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1C1F5CF9-86A1-4D78-91C1-B8D421252908}" type="datetime2">
              <a:rPr lang="zh-CN" altLang="en-US" smtClean="0"/>
              <a:pPr/>
              <a:t>2020年8月22日</a:t>
            </a:fld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73741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带标题的图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hidden">
          <a:xfrm>
            <a:off x="7766439" y="283"/>
            <a:ext cx="4435717" cy="6856286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229600" y="2514600"/>
            <a:ext cx="3474720" cy="1600200"/>
          </a:xfrm>
        </p:spPr>
        <p:txBody>
          <a:bodyPr rtlCol="0" anchor="b"/>
          <a:lstStyle>
            <a:lvl1pPr>
              <a:defRPr sz="3200">
                <a:solidFill>
                  <a:schemeClr val="accent1">
                    <a:lumMod val="75000"/>
                  </a:schemeClr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pPr rtl="0"/>
            <a:r>
              <a:rPr lang="zh-CN" altLang="en-US" noProof="0"/>
              <a:t>单击此处编辑母版标题样式</a:t>
            </a:r>
            <a:endParaRPr lang="zh-CN" altLang="en-US" noProof="0" dirty="0"/>
          </a:p>
        </p:txBody>
      </p:sp>
      <p:sp>
        <p:nvSpPr>
          <p:cNvPr id="3" name="图片占位符 2" descr="为添加图像预留的空占位符。单击占位符，选择要添加的图像。"/>
          <p:cNvSpPr>
            <a:spLocks noGrp="1"/>
          </p:cNvSpPr>
          <p:nvPr>
            <p:ph type="pic" idx="1"/>
          </p:nvPr>
        </p:nvSpPr>
        <p:spPr>
          <a:xfrm>
            <a:off x="0" y="1325880"/>
            <a:ext cx="6858000" cy="4206240"/>
          </a:xfrm>
          <a:solidFill>
            <a:schemeClr val="bg2"/>
          </a:solidFill>
          <a:effectLst>
            <a:outerShdw blurRad="63500" sx="101000" sy="101000" algn="ctr" rotWithShape="0">
              <a:prstClr val="black">
                <a:alpha val="15000"/>
              </a:prstClr>
            </a:outerShdw>
          </a:effectLst>
        </p:spPr>
        <p:txBody>
          <a:bodyPr rtlCol="0">
            <a:normAutofit/>
          </a:bodyPr>
          <a:lstStyle>
            <a:lvl1pPr marL="0" indent="0" algn="ctr">
              <a:buNone/>
              <a:defRPr sz="2400"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CN" altLang="en-US"/>
              <a:t>单击图标添加图片</a:t>
            </a:r>
            <a:endParaRPr lang="zh-CN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229600" y="4343400"/>
            <a:ext cx="3474720" cy="1188720"/>
          </a:xfrm>
        </p:spPr>
        <p:txBody>
          <a:bodyPr rtlCol="0">
            <a:normAutofit/>
          </a:bodyPr>
          <a:lstStyle>
            <a:lvl1pPr marL="0" indent="0">
              <a:spcBef>
                <a:spcPts val="800"/>
              </a:spcBef>
              <a:buNone/>
              <a:defRPr sz="1800">
                <a:latin typeface="宋体" panose="02010600030101010101" pitchFamily="2" charset="-122"/>
                <a:ea typeface="宋体" panose="02010600030101010101" pitchFamily="2" charset="-122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CN" altLang="en-US" noProof="0"/>
              <a:t>单击此处编辑母版文本样式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8DCCE048-FAAD-435D-B692-7CE6AFC65155}" type="datetime2">
              <a:rPr lang="zh-CN" altLang="en-US" smtClean="0"/>
              <a:pPr/>
              <a:t>2020年8月22日</a:t>
            </a:fld>
            <a:endParaRPr lang="en-US" dirty="0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E31375A4-56A4-47D6-9801-1991572033F7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长方形 10"/>
          <p:cNvSpPr/>
          <p:nvPr userDrawn="1"/>
        </p:nvSpPr>
        <p:spPr>
          <a:xfrm>
            <a:off x="7711702" y="0"/>
            <a:ext cx="54864" cy="6858000"/>
          </a:xfrm>
          <a:prstGeom prst="rect">
            <a:avLst/>
          </a:prstGeom>
          <a:ln>
            <a:noFill/>
          </a:ln>
          <a:effectLst>
            <a:outerShdw blurRad="25400" dist="25400" algn="t" rotWithShape="0">
              <a:schemeClr val="bg1">
                <a:alpha val="4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en-US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77249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1295400" y="381000"/>
            <a:ext cx="96012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rtl="0"/>
            <a:r>
              <a:rPr lang="zh-CN" altLang="en-US" noProof="0" dirty="0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1295400" y="1828800"/>
            <a:ext cx="96012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CN" altLang="en-US" noProof="0" dirty="0"/>
              <a:t>单击此处编辑母版文本样式</a:t>
            </a:r>
          </a:p>
          <a:p>
            <a:pPr lvl="1" rtl="0"/>
            <a:r>
              <a:rPr lang="zh-CN" altLang="en-US" noProof="0" dirty="0"/>
              <a:t>第二级</a:t>
            </a:r>
          </a:p>
          <a:p>
            <a:pPr lvl="2" rtl="0"/>
            <a:r>
              <a:rPr lang="zh-CN" altLang="en-US" noProof="0" dirty="0"/>
              <a:t>第三级</a:t>
            </a:r>
          </a:p>
          <a:p>
            <a:pPr lvl="3" rtl="0"/>
            <a:r>
              <a:rPr lang="zh-CN" altLang="en-US" noProof="0" dirty="0"/>
              <a:t>第四级</a:t>
            </a:r>
          </a:p>
          <a:p>
            <a:pPr lvl="4" rtl="0"/>
            <a:r>
              <a:rPr lang="zh-CN" altLang="en-US" noProof="0" dirty="0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1295400" y="6419462"/>
            <a:ext cx="5181600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r>
              <a:rPr lang="zh-CN" altLang="en-US" noProof="0" dirty="0"/>
              <a:t>添加页脚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556170" y="6419462"/>
            <a:ext cx="1351383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B392C1EA-40DB-44D2-A605-FDB5AD830FC0}" type="datetime2">
              <a:rPr lang="zh-CN" altLang="en-US" noProof="0" smtClean="0"/>
              <a:pPr/>
              <a:t>2020年8月22日</a:t>
            </a:fld>
            <a:endParaRPr lang="zh-CN" altLang="en-US" noProof="0" dirty="0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0198358" y="6419462"/>
            <a:ext cx="698241" cy="23890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/>
                </a:solidFill>
                <a:latin typeface="宋体" panose="02010600030101010101" pitchFamily="2" charset="-122"/>
                <a:ea typeface="宋体" panose="02010600030101010101" pitchFamily="2" charset="-122"/>
              </a:defRPr>
            </a:lvl1pPr>
          </a:lstStyle>
          <a:p>
            <a:fld id="{E31375A4-56A4-47D6-9801-1991572033F7}" type="slidenum">
              <a:rPr lang="en-US" altLang="zh-CN" noProof="0" smtClean="0"/>
              <a:pPr/>
              <a:t>‹#›</a:t>
            </a:fld>
            <a:endParaRPr lang="zh-CN" altLang="en-US" noProof="0" dirty="0"/>
          </a:p>
        </p:txBody>
      </p:sp>
      <p:sp>
        <p:nvSpPr>
          <p:cNvPr id="8" name="长方形 7"/>
          <p:cNvSpPr/>
          <p:nvPr userDrawn="1"/>
        </p:nvSpPr>
        <p:spPr>
          <a:xfrm>
            <a:off x="0" y="6257036"/>
            <a:ext cx="12192000" cy="54864"/>
          </a:xfrm>
          <a:prstGeom prst="rect">
            <a:avLst/>
          </a:prstGeom>
          <a:ln>
            <a:noFill/>
          </a:ln>
          <a:effectLst>
            <a:innerShdw blurRad="25400" dist="12700" dir="16200000">
              <a:schemeClr val="accent1">
                <a:lumMod val="50000"/>
                <a:alpha val="50000"/>
              </a:scheme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CN" altLang="en-US" noProof="0" dirty="0"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3259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3200" b="1" kern="1200" cap="all" baseline="0">
          <a:solidFill>
            <a:schemeClr val="accent1"/>
          </a:solidFill>
          <a:effectLst>
            <a:outerShdw blurRad="38100" dist="25400" dir="18900000" algn="bl" rotWithShape="0">
              <a:schemeClr val="bg1">
                <a:alpha val="80000"/>
              </a:schemeClr>
            </a:outerShdw>
          </a:effectLst>
          <a:latin typeface="宋体" panose="02010600030101010101" pitchFamily="2" charset="-122"/>
          <a:ea typeface="宋体" panose="02010600030101010101" pitchFamily="2" charset="-122"/>
          <a:cs typeface="+mj-cs"/>
        </a:defRPr>
      </a:lvl1pPr>
    </p:titleStyle>
    <p:bodyStyle>
      <a:lvl1pPr marL="274320" indent="-228600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Font typeface="Arial" pitchFamily="34" charset="0"/>
        <a:buChar char="•"/>
        <a:defRPr sz="20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1pPr>
      <a:lvl2pPr marL="594360" indent="-228600" algn="l" defTabSz="914400" rtl="0" eaLnBrk="1" latinLnBrk="0" hangingPunct="1">
        <a:lnSpc>
          <a:spcPct val="90000"/>
        </a:lnSpc>
        <a:spcBef>
          <a:spcPts val="1000"/>
        </a:spcBef>
        <a:buClr>
          <a:schemeClr val="accent1"/>
        </a:buClr>
        <a:buFont typeface="Arial" pitchFamily="34" charset="0"/>
        <a:buChar char="•"/>
        <a:defRPr sz="18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2pPr>
      <a:lvl3pPr marL="9144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3pPr>
      <a:lvl4pPr marL="1234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4pPr>
      <a:lvl5pPr marL="155448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宋体" panose="02010600030101010101" pitchFamily="2" charset="-122"/>
          <a:ea typeface="宋体" panose="02010600030101010101" pitchFamily="2" charset="-122"/>
          <a:cs typeface="+mn-cs"/>
        </a:defRPr>
      </a:lvl5pPr>
      <a:lvl6pPr marL="182880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10312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377440" indent="-22860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423160" indent="0" algn="l" defTabSz="914400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Font typeface="Arial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10" pos="384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 rtlCol="0"/>
          <a:lstStyle/>
          <a:p>
            <a:pPr rtl="0"/>
            <a:endParaRPr 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/>
        <p:txBody>
          <a:bodyPr rtlCol="0"/>
          <a:lstStyle/>
          <a:p>
            <a:pPr rtl="0"/>
            <a:endParaRPr lang="zh-CN" dirty="0">
              <a:solidFill>
                <a:schemeClr val="accent1">
                  <a:lumMod val="75000"/>
                </a:schemeClr>
              </a:solidFill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EA25663-0B21-4CCA-B850-FEFB149AEB0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6B918EC-50F7-4E7B-90D5-D62A680477BF}"/>
              </a:ext>
            </a:extLst>
          </p:cNvPr>
          <p:cNvSpPr txBox="1"/>
          <p:nvPr/>
        </p:nvSpPr>
        <p:spPr>
          <a:xfrm>
            <a:off x="3975683" y="5726197"/>
            <a:ext cx="6153324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4000" b="0" dirty="0">
                <a:solidFill>
                  <a:schemeClr val="bg1"/>
                </a:solidFill>
                <a:effectLst/>
                <a:latin typeface="Arial Rounded MT Bold" panose="020F0704030504030204" pitchFamily="34" charset="0"/>
              </a:rPr>
              <a:t>项目：英雄联盟官网</a:t>
            </a:r>
            <a:endParaRPr lang="en-US" altLang="zh-CN" sz="4000" b="0" dirty="0">
              <a:solidFill>
                <a:schemeClr val="bg1"/>
              </a:solidFill>
              <a:effectLst/>
              <a:latin typeface="Arial Rounded MT Bold" panose="020F0704030504030204" pitchFamily="34" charset="0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BB30F5C-0CBB-4503-9E5F-BD1968B64CB8}"/>
              </a:ext>
            </a:extLst>
          </p:cNvPr>
          <p:cNvSpPr txBox="1"/>
          <p:nvPr/>
        </p:nvSpPr>
        <p:spPr>
          <a:xfrm>
            <a:off x="8845387" y="0"/>
            <a:ext cx="618688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sz="2800" b="0" dirty="0">
                <a:solidFill>
                  <a:srgbClr val="000000"/>
                </a:solidFill>
                <a:effectLst/>
                <a:latin typeface="方正舒体" panose="02010601030101010101" pitchFamily="2" charset="-122"/>
                <a:ea typeface="方正舒体" panose="02010601030101010101" pitchFamily="2" charset="-122"/>
              </a:rPr>
              <a:t>制作团队：熊猫科技</a:t>
            </a:r>
            <a:endParaRPr lang="en-US" altLang="zh-CN" sz="2800" b="0" dirty="0">
              <a:solidFill>
                <a:srgbClr val="000000"/>
              </a:solidFill>
              <a:effectLst/>
              <a:latin typeface="方正舒体" panose="02010601030101010101" pitchFamily="2" charset="-122"/>
              <a:ea typeface="方正舒体" panose="02010601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3226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dirty="0"/>
              <a:t>充值金额的选择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充值金额默认</a:t>
            </a:r>
            <a:r>
              <a:rPr lang="en-US" altLang="zh-CN" dirty="0"/>
              <a:t>50</a:t>
            </a:r>
            <a:r>
              <a:rPr lang="zh-CN" altLang="en-US" dirty="0"/>
              <a:t>元。</a:t>
            </a:r>
          </a:p>
          <a:p>
            <a:pPr rtl="0"/>
            <a:r>
              <a:rPr lang="zh-CN" altLang="en-US" dirty="0"/>
              <a:t>充值金额有三种固定金额，但也支持自主选择金额充值。</a:t>
            </a:r>
          </a:p>
          <a:p>
            <a:pPr rtl="0"/>
            <a:r>
              <a:rPr lang="zh-CN" altLang="en-US" dirty="0"/>
              <a:t>当输入金额时，如果没输入，显示警告框。</a:t>
            </a:r>
          </a:p>
          <a:p>
            <a:pPr rtl="0"/>
            <a:r>
              <a:rPr lang="zh-CN" altLang="en-US" dirty="0"/>
              <a:t>当输入金额时，数量必须是</a:t>
            </a:r>
            <a:r>
              <a:rPr lang="en-US" altLang="zh-CN" dirty="0"/>
              <a:t>100</a:t>
            </a:r>
            <a:r>
              <a:rPr lang="zh-CN" altLang="en-US" dirty="0"/>
              <a:t>的倍数，同时不能超过</a:t>
            </a:r>
            <a:r>
              <a:rPr lang="en-US" altLang="zh-CN" dirty="0"/>
              <a:t>100000</a:t>
            </a:r>
            <a:r>
              <a:rPr lang="zh-CN" altLang="en-US" dirty="0"/>
              <a:t>，这些提示会在当你选择其它金额时弹出。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8860" y="2720340"/>
            <a:ext cx="5424170" cy="17284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充值方式的选择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1295400" y="1949451"/>
            <a:ext cx="4727448" cy="3473450"/>
          </a:xfrm>
        </p:spPr>
        <p:txBody>
          <a:bodyPr rtlCol="0"/>
          <a:lstStyle/>
          <a:p>
            <a:pPr rtl="0"/>
            <a:r>
              <a:rPr lang="zh-CN" altLang="en-US" dirty="0"/>
              <a:t>充值方式默认</a:t>
            </a:r>
            <a:r>
              <a:rPr lang="en-US" altLang="zh-CN" dirty="0"/>
              <a:t>QQ</a:t>
            </a:r>
            <a:r>
              <a:rPr lang="zh-CN" altLang="en-US" dirty="0"/>
              <a:t>钱包支付。</a:t>
            </a:r>
          </a:p>
          <a:p>
            <a:pPr rtl="0"/>
            <a:r>
              <a:rPr lang="zh-CN" altLang="en-US" dirty="0"/>
              <a:t>支持</a:t>
            </a:r>
            <a:r>
              <a:rPr lang="en-US" altLang="zh-CN" dirty="0"/>
              <a:t>QQ</a:t>
            </a:r>
            <a:r>
              <a:rPr lang="zh-CN" altLang="en-US" dirty="0"/>
              <a:t>支付、微信支付、网银支付。</a:t>
            </a:r>
          </a:p>
          <a:p>
            <a:pPr rtl="0"/>
            <a:r>
              <a:rPr lang="en-US" altLang="zh-CN" dirty="0"/>
              <a:t>QQ</a:t>
            </a:r>
            <a:r>
              <a:rPr lang="zh-CN" altLang="en-US" dirty="0"/>
              <a:t>支付、微信支付默认</a:t>
            </a:r>
            <a:r>
              <a:rPr lang="en-US" altLang="zh-CN" dirty="0"/>
              <a:t>97</a:t>
            </a:r>
            <a:r>
              <a:rPr lang="zh-CN" altLang="en-US" dirty="0"/>
              <a:t>折，当你输入选择金额时，自动转换。</a:t>
            </a:r>
          </a:p>
          <a:p>
            <a:pPr rtl="0"/>
            <a:r>
              <a:rPr lang="zh-CN" altLang="en-US" dirty="0"/>
              <a:t>网银支付原价支付，支持九家银行的储蓄卡以及信用卡。</a:t>
            </a:r>
          </a:p>
        </p:txBody>
      </p:sp>
      <p:pic>
        <p:nvPicPr>
          <p:cNvPr id="7" name="内容占位符 6"/>
          <p:cNvPicPr>
            <a:picLocks noGrp="1" noChangeAspect="1"/>
          </p:cNvPicPr>
          <p:nvPr>
            <p:ph sz="quarter" idx="4"/>
          </p:nvPr>
        </p:nvPicPr>
        <p:blipFill>
          <a:blip r:embed="rId3"/>
          <a:stretch>
            <a:fillRect/>
          </a:stretch>
        </p:blipFill>
        <p:spPr>
          <a:xfrm>
            <a:off x="6534150" y="381000"/>
            <a:ext cx="4362450" cy="2562225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8725" y="3187700"/>
            <a:ext cx="5381625" cy="2038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/>
              <a:t>返回主页</a:t>
            </a: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34710" y="2424430"/>
            <a:ext cx="4961890" cy="145288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95400" y="2424430"/>
            <a:ext cx="3154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点击注销按钮会自动返回主页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zh-CN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CCE6EDC-199A-4626-AB03-6D7A24F6B9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684491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E14F87BE-E44C-46A3-BE59-DCB6FC1F321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998511"/>
            <a:ext cx="3619048" cy="847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00490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295400" y="1166070"/>
            <a:ext cx="9601200" cy="357930"/>
          </a:xfrm>
        </p:spPr>
        <p:txBody>
          <a:bodyPr rtlCol="0">
            <a:normAutofit fontScale="90000"/>
          </a:bodyPr>
          <a:lstStyle/>
          <a:p>
            <a:pPr rtl="0"/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6CF2269A-E626-4B9F-85F3-D21C1551242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09631"/>
            <a:ext cx="12185193" cy="5838738"/>
          </a:xfr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6442D73C-335D-4499-9E0F-7D2FE634C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7" y="1421741"/>
            <a:ext cx="4188619" cy="183109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5B6CE42E-E5F6-46F5-9EB7-40E73B91296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406520" y="1421741"/>
            <a:ext cx="6241650" cy="2018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4620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 flipV="1">
            <a:off x="1295400" y="1523999"/>
            <a:ext cx="9601200" cy="229299"/>
          </a:xfrm>
        </p:spPr>
        <p:txBody>
          <a:bodyPr rtlCol="0">
            <a:normAutofit fontScale="90000"/>
          </a:bodyPr>
          <a:lstStyle/>
          <a:p>
            <a:pPr rtl="0"/>
            <a:endParaRPr lang="zh-CN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186DE497-35AC-40DC-A506-76132D70410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167" y="855677"/>
            <a:ext cx="12202167" cy="5452844"/>
          </a:xfrm>
        </p:spPr>
      </p:pic>
    </p:spTree>
    <p:extLst>
      <p:ext uri="{BB962C8B-B14F-4D97-AF65-F5344CB8AC3E}">
        <p14:creationId xmlns:p14="http://schemas.microsoft.com/office/powerpoint/2010/main" val="5799208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endParaRPr lang="zh-CN" altLang="en-US" dirty="0"/>
          </a:p>
        </p:txBody>
      </p:sp>
      <p:pic>
        <p:nvPicPr>
          <p:cNvPr id="8" name="内容占位符 7">
            <a:extLst>
              <a:ext uri="{FF2B5EF4-FFF2-40B4-BE49-F238E27FC236}">
                <a16:creationId xmlns:a16="http://schemas.microsoft.com/office/drawing/2014/main" id="{18434ACC-406F-4DA8-9D49-95CD7BFB59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5285"/>
            <a:ext cx="12212706" cy="6863285"/>
          </a:xfrm>
        </p:spPr>
      </p:pic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D4AFFA8-603C-49B0-B74C-404DB108786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10896599" y="6385352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814357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363895" y="494522"/>
            <a:ext cx="11597950" cy="5449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45233" y="326118"/>
            <a:ext cx="11346025" cy="5683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充值页面加载</a:t>
            </a: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0990" y="2248535"/>
            <a:ext cx="6266815" cy="36385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CN" altLang="en-US" dirty="0"/>
              <a:t>充值主页的实现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2186305" y="1751330"/>
            <a:ext cx="77266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/>
              <a:t>只有当你同意条款时，充值页面才会显示，否则会隐藏，同时显示警告栏。</a:t>
            </a: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70860" y="2273300"/>
            <a:ext cx="5633085" cy="342963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带红线的商务模板 16x9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15459157_TF03031023" id="{5E2EC3BB-B81D-46FD-9D4C-0C3B633C7B53}" vid="{F4BB8C96-A29B-4B8C-AC77-99FDE18DCF46}"/>
    </a:ext>
  </a:extLst>
</a:theme>
</file>

<file path=ppt/theme/theme2.xml><?xml version="1.0" encoding="utf-8"?>
<a:theme xmlns:a="http://schemas.openxmlformats.org/drawingml/2006/main" name="Office 主题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RedLineBusiness_16x9">
      <a:dk1>
        <a:srgbClr val="514A40"/>
      </a:dk1>
      <a:lt1>
        <a:sysClr val="window" lastClr="FFFFFF"/>
      </a:lt1>
      <a:dk2>
        <a:srgbClr val="000000"/>
      </a:dk2>
      <a:lt2>
        <a:srgbClr val="F9F7F3"/>
      </a:lt2>
      <a:accent1>
        <a:srgbClr val="A85229"/>
      </a:accent1>
      <a:accent2>
        <a:srgbClr val="98916E"/>
      </a:accent2>
      <a:accent3>
        <a:srgbClr val="C9A645"/>
      </a:accent3>
      <a:accent4>
        <a:srgbClr val="76A7B2"/>
      </a:accent4>
      <a:accent5>
        <a:srgbClr val="82A670"/>
      </a:accent5>
      <a:accent6>
        <a:srgbClr val="896170"/>
      </a:accent6>
      <a:hlink>
        <a:srgbClr val="A85229"/>
      </a:hlink>
      <a:folHlink>
        <a:srgbClr val="98916E"/>
      </a:folHlink>
    </a:clrScheme>
    <a:fontScheme name="Cambria">
      <a:maj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mbria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57000"/>
                <a:satMod val="101000"/>
              </a:schemeClr>
            </a:gs>
            <a:gs pos="50000">
              <a:schemeClr val="phClr">
                <a:lumMod val="137000"/>
                <a:satMod val="103000"/>
              </a:schemeClr>
            </a:gs>
            <a:gs pos="100000">
              <a:schemeClr val="phClr">
                <a:lumMod val="115000"/>
                <a:satMod val="109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18000"/>
              </a:schemeClr>
            </a:gs>
            <a:gs pos="50000">
              <a:schemeClr val="phClr">
                <a:satMod val="89000"/>
                <a:lumMod val="91000"/>
              </a:schemeClr>
            </a:gs>
            <a:gs pos="100000">
              <a:schemeClr val="phClr">
                <a:lumMod val="6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atMod val="100000"/>
                <a:shade val="0"/>
              </a:schemeClr>
            </a:gs>
            <a:gs pos="0">
              <a:scrgbClr r="0" g="0" b="0"/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带红线的业务演示文稿（宽屏）</Template>
  <TotalTime>82</TotalTime>
  <Words>195</Words>
  <Application>Microsoft Office PowerPoint</Application>
  <PresentationFormat>宽屏</PresentationFormat>
  <Paragraphs>27</Paragraphs>
  <Slides>12</Slides>
  <Notes>10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8" baseType="lpstr">
      <vt:lpstr>方正舒体</vt:lpstr>
      <vt:lpstr>宋体</vt:lpstr>
      <vt:lpstr>Arial</vt:lpstr>
      <vt:lpstr>Arial Rounded MT Bold</vt:lpstr>
      <vt:lpstr>Cambria</vt:lpstr>
      <vt:lpstr>带红线的商务模板 16x9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充值页面加载</vt:lpstr>
      <vt:lpstr>充值主页的实现</vt:lpstr>
      <vt:lpstr>充值金额的选择</vt:lpstr>
      <vt:lpstr>充值方式的选择</vt:lpstr>
      <vt:lpstr>返回主页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李 强</dc:creator>
  <cp:lastModifiedBy>李 强</cp:lastModifiedBy>
  <cp:revision>10</cp:revision>
  <dcterms:created xsi:type="dcterms:W3CDTF">2020-08-22T09:16:16Z</dcterms:created>
  <dcterms:modified xsi:type="dcterms:W3CDTF">2020-08-22T14:08:06Z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0x010100AA3F7D94069FF64A86F7DFF56D60E3BE</vt:lpwstr>
  </property>
</Properties>
</file>